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3C769-8DCC-B54A-C79D-E92D62164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8868EA-9187-4366-DE44-5C4EFD58B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BBD0E0-FEA3-A81C-0E79-90F36030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5AC68E-93BB-D978-E903-5AE5A99D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3BB0AB-C9F6-2371-FC91-3F816D57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56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75D41-571E-8879-99C1-DB7C8154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E05B8E-6593-48F4-D885-011391CB2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65A451-A55E-3E36-F60F-7E46B5B1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D26D5E-3118-D0EE-CCB1-75950316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7F97DC-4AD5-BDB1-7543-0A978C733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25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C6F016D-B4DE-D64D-0B2D-31AE89C1E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ADD887-B38E-F3D9-835D-91ACEABD1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5107AB-02CA-AB3F-527E-FCD0831D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405C15-D490-902F-B2FF-87C6C4BF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858116-CAC3-5212-2A4C-7440EB80C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33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0EB1C-1E3C-3BA1-3A55-73C06E92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EE6E45-A59C-CF81-923C-506D0E9CB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10B47-668D-0853-AFBA-2469BC5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0AE482-526A-5FAC-78E5-8216D2EB5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9C1533-D291-17BF-75CA-D361BDEFB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59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3B758-3970-55E9-E5F8-9C080E641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193D1C-91A0-1953-7D03-B7C730613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A73B6A-C227-F470-ECB1-E55B83E47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5551C5-963D-1C7F-8CEA-BB68BF643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AC4402-886B-DFC4-F76D-25A75584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22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F00E4-F2B3-5A28-E6F2-3838484E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E86D27-1F56-08F7-77BD-57B5B5A29A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87A9D2-4310-89A3-50C8-568DC5C65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0A7184-B913-C3B4-F586-CAAC91E6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46D4E4-6573-3BCC-9F74-BD25BDC4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E4738E-F42C-271A-2320-0A66F608C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38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792AC-E1B7-6D37-1FCE-003CB5AE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05ED00-15E9-8A70-DB4F-04EA5370A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4DBAC9-B9C3-E26B-19DF-E9F67A7C3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50BA7E-DC56-2620-FB09-3805C691B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C73821-79E2-1B1F-D8DA-80E10DAD10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9ED0C09-F250-FD50-C46A-D22F72936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EBB215-BE38-71BA-7E94-1B3AA68DE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370432D-86B2-596A-925A-F35CFF8B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08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C3559-08BD-1929-0F2B-82CC8DFC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3B65EC-F2F4-9C92-FA67-A674D9066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E1BA41-0054-CCDE-EB04-8265E9CC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C73ECE-8044-302D-D1F2-E3E907B7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97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D1B7C2-FF3B-4977-0F5D-A8236664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D35DB7-2D82-E415-BCE4-A864CDFB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C2BE50-AD88-50C1-D629-8FFF8ECA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6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BA348-EA90-1207-5DF8-43820276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282944-5802-D463-48A7-9DD12772B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CCDC86-1F42-4591-04CB-803886056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874239-D22E-04B5-A1F1-F6E683F9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FD7D3B-E96A-0FF8-7344-E4D90974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8D6340-C453-1BC6-08B6-796CF2E7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31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74845-5ECD-7609-B332-77E9FBC69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8704C93-4043-BC8A-9FEA-8A95C180E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C8A99E-703B-0BAA-D2D1-AD0EB3612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02FF67-4165-379E-696C-FCE4B4276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FB1B16-7B39-0078-FC06-93689179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8D4136-AD07-F9CC-16A6-15609367B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04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1A4F6D-02ED-2AAE-0110-5F8F9B196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76A912-891E-0232-51BA-9587E8602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C19DB-830D-2425-937F-FB0E525107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35402-0547-4077-BAA4-CC8AF3263B96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4B86C0-5A42-DFEF-BEB8-85DC3B9C4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270EA4-FC82-2A3E-62DA-D080434E7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5CEF0-0707-4DB6-9BA8-F42E6D8CAA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58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0907691-E93A-C5F4-9ADE-1B933CB72B7D}"/>
              </a:ext>
            </a:extLst>
          </p:cNvPr>
          <p:cNvSpPr/>
          <p:nvPr/>
        </p:nvSpPr>
        <p:spPr>
          <a:xfrm>
            <a:off x="1509680" y="3481842"/>
            <a:ext cx="91726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ell MT" panose="02020503060305020303" pitchFamily="18" charset="0"/>
              </a:rPr>
              <a:t>DEN OTEVŘENÝCH DVEŘÍ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0319DC0-8166-6280-D87C-E0120BC949C1}"/>
              </a:ext>
            </a:extLst>
          </p:cNvPr>
          <p:cNvSpPr txBox="1"/>
          <p:nvPr/>
        </p:nvSpPr>
        <p:spPr>
          <a:xfrm>
            <a:off x="3035633" y="3069965"/>
            <a:ext cx="52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Mateřská škola Vrané nad Vltavou Vás srdečně zve na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378DBAA-6112-17A1-4069-31D389320971}"/>
              </a:ext>
            </a:extLst>
          </p:cNvPr>
          <p:cNvSpPr txBox="1"/>
          <p:nvPr/>
        </p:nvSpPr>
        <p:spPr>
          <a:xfrm>
            <a:off x="2339546" y="4459060"/>
            <a:ext cx="7891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Kdy: 10. 4. 2025 od 9.00 – 10.30 hod</a:t>
            </a:r>
          </a:p>
          <a:p>
            <a:r>
              <a:rPr lang="cs-CZ" dirty="0"/>
              <a:t>Kde: MŠ Vrané nad Vltavou, </a:t>
            </a:r>
            <a:r>
              <a:rPr lang="cs-CZ" dirty="0" err="1"/>
              <a:t>Březovská</a:t>
            </a:r>
            <a:r>
              <a:rPr lang="cs-CZ" dirty="0"/>
              <a:t> 830</a:t>
            </a:r>
          </a:p>
          <a:p>
            <a:endParaRPr lang="cs-CZ" dirty="0"/>
          </a:p>
          <a:p>
            <a:r>
              <a:rPr lang="cs-CZ" dirty="0"/>
              <a:t>Co Vás čeká?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prohlídka budovy MŠ spolu s venkovními areály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prezentace aktivit dětí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dirty="0"/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F351391-6E51-3FCD-AC99-2D70F5266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058" y="443846"/>
            <a:ext cx="2036941" cy="2036941"/>
          </a:xfrm>
          <a:prstGeom prst="rect">
            <a:avLst/>
          </a:prstGeom>
        </p:spPr>
      </p:pic>
      <p:sp>
        <p:nvSpPr>
          <p:cNvPr id="10" name="Rámeček 9">
            <a:extLst>
              <a:ext uri="{FF2B5EF4-FFF2-40B4-BE49-F238E27FC236}">
                <a16:creationId xmlns:a16="http://schemas.microsoft.com/office/drawing/2014/main" id="{2EF96F25-A3FF-35C9-038E-AD66CE0DD815}"/>
              </a:ext>
            </a:extLst>
          </p:cNvPr>
          <p:cNvSpPr/>
          <p:nvPr/>
        </p:nvSpPr>
        <p:spPr>
          <a:xfrm>
            <a:off x="762000" y="228600"/>
            <a:ext cx="11108267" cy="6285988"/>
          </a:xfrm>
          <a:prstGeom prst="frame">
            <a:avLst>
              <a:gd name="adj1" fmla="val 25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7FA6C344-6BA6-9B77-480A-EAA59B4384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138" y="597156"/>
            <a:ext cx="6667500" cy="2657475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B3974505-6BF1-5122-4695-15185215BA1F}"/>
              </a:ext>
            </a:extLst>
          </p:cNvPr>
          <p:cNvSpPr txBox="1"/>
          <p:nvPr/>
        </p:nvSpPr>
        <p:spPr>
          <a:xfrm>
            <a:off x="9289305" y="5819862"/>
            <a:ext cx="3262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Těšíme se na Vás!</a:t>
            </a:r>
          </a:p>
        </p:txBody>
      </p:sp>
    </p:spTree>
    <p:extLst>
      <p:ext uri="{BB962C8B-B14F-4D97-AF65-F5344CB8AC3E}">
        <p14:creationId xmlns:p14="http://schemas.microsoft.com/office/powerpoint/2010/main" val="3965969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Bell MT</vt:lpstr>
      <vt:lpstr>Calibri</vt:lpstr>
      <vt:lpstr>Calibri Light</vt:lpstr>
      <vt:lpstr>Wingdings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PP</dc:creator>
  <cp:lastModifiedBy>PP</cp:lastModifiedBy>
  <cp:revision>5</cp:revision>
  <dcterms:created xsi:type="dcterms:W3CDTF">2023-03-06T14:31:25Z</dcterms:created>
  <dcterms:modified xsi:type="dcterms:W3CDTF">2025-03-20T16:56:00Z</dcterms:modified>
</cp:coreProperties>
</file>